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91" r:id="rId3"/>
    <p:sldId id="292" r:id="rId4"/>
    <p:sldId id="293" r:id="rId5"/>
    <p:sldId id="294" r:id="rId6"/>
    <p:sldId id="257" r:id="rId7"/>
    <p:sldId id="295" r:id="rId8"/>
    <p:sldId id="259" r:id="rId9"/>
    <p:sldId id="260" r:id="rId10"/>
    <p:sldId id="261" r:id="rId11"/>
    <p:sldId id="268" r:id="rId12"/>
    <p:sldId id="262" r:id="rId13"/>
    <p:sldId id="263" r:id="rId14"/>
    <p:sldId id="258" r:id="rId15"/>
    <p:sldId id="265" r:id="rId16"/>
    <p:sldId id="266" r:id="rId17"/>
    <p:sldId id="267" r:id="rId18"/>
    <p:sldId id="269" r:id="rId19"/>
    <p:sldId id="270" r:id="rId20"/>
    <p:sldId id="289" r:id="rId21"/>
    <p:sldId id="272" r:id="rId22"/>
    <p:sldId id="273" r:id="rId23"/>
    <p:sldId id="274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85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211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5924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892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6828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460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566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65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97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14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45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36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12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00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20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63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7A3A5-145E-447F-9B74-03FA601CE856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A368D7-AC2D-4550-82B0-A910384AA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Analyzing </a:t>
            </a:r>
            <a:r>
              <a:rPr lang="en-US" dirty="0"/>
              <a:t>Pizza Sales Trends and Customer Preferences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Project </a:t>
            </a:r>
            <a:r>
              <a:rPr lang="en-US" sz="3200" b="1" dirty="0"/>
              <a:t>Overview</a:t>
            </a:r>
          </a:p>
          <a:p>
            <a:pPr marL="0" indent="0">
              <a:buNone/>
            </a:pPr>
            <a:r>
              <a:rPr lang="en-US" sz="3200" dirty="0"/>
              <a:t>This project aims to analyze pizza sales data to uncover trends, customer preferences, and business insights using SQL. The analysis will help optimize marketing strategies, inventory management, and menu offerings.</a:t>
            </a:r>
          </a:p>
          <a:p>
            <a:pPr marL="0" indent="0" algn="ctr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175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Calculate the total revenue generated from pizza sales.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t="17010" r="566" b="41902"/>
          <a:stretch/>
        </p:blipFill>
        <p:spPr>
          <a:xfrm>
            <a:off x="559558" y="1930400"/>
            <a:ext cx="8474414" cy="281902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8" t="64649" r="72729" b="28353"/>
          <a:stretch/>
        </p:blipFill>
        <p:spPr>
          <a:xfrm>
            <a:off x="1951630" y="4749422"/>
            <a:ext cx="7233313" cy="19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the highest-priced pizza.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t="22605" r="45283" b="45591"/>
          <a:stretch/>
        </p:blipFill>
        <p:spPr>
          <a:xfrm>
            <a:off x="491320" y="1270000"/>
            <a:ext cx="8620697" cy="4435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t="43410" r="63908" b="49349"/>
          <a:stretch/>
        </p:blipFill>
        <p:spPr>
          <a:xfrm>
            <a:off x="1719618" y="4080682"/>
            <a:ext cx="7473391" cy="25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the most common pizza size ordered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7" t="22656" r="45356" b="50057"/>
          <a:stretch/>
        </p:blipFill>
        <p:spPr>
          <a:xfrm>
            <a:off x="2320119" y="1774209"/>
            <a:ext cx="6146044" cy="296156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6" t="43066" r="70048" b="37526"/>
          <a:stretch/>
        </p:blipFill>
        <p:spPr>
          <a:xfrm>
            <a:off x="2455635" y="4203510"/>
            <a:ext cx="6414448" cy="234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top 5 most ordered pizza types along with their quantities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22969" r="46062" b="40648"/>
          <a:stretch/>
        </p:blipFill>
        <p:spPr>
          <a:xfrm>
            <a:off x="887105" y="1719618"/>
            <a:ext cx="7847462" cy="30707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t="43411" r="63635" b="39937"/>
          <a:stretch/>
        </p:blipFill>
        <p:spPr>
          <a:xfrm>
            <a:off x="2197290" y="4790363"/>
            <a:ext cx="5622877" cy="15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Intermediate level:</a:t>
            </a:r>
          </a:p>
          <a:p>
            <a:r>
              <a:rPr lang="en-US" dirty="0" smtClean="0"/>
              <a:t>Join the necessary tables to find the total quantity of each pizza category ordered.</a:t>
            </a:r>
          </a:p>
          <a:p>
            <a:r>
              <a:rPr lang="en-US" dirty="0" smtClean="0"/>
              <a:t>Determine the distribution of orders by hour of the day.</a:t>
            </a:r>
          </a:p>
          <a:p>
            <a:r>
              <a:rPr lang="en-US" dirty="0" smtClean="0"/>
              <a:t>Join relevant tables to find the category-wise distribution of pizzas.</a:t>
            </a:r>
          </a:p>
          <a:p>
            <a:r>
              <a:rPr lang="en-US" dirty="0" smtClean="0"/>
              <a:t>Group the orders by date and calculate the average number of pizzas ordered per day.</a:t>
            </a:r>
          </a:p>
          <a:p>
            <a:r>
              <a:rPr lang="en-US" dirty="0" smtClean="0"/>
              <a:t>Determine the top 3 most ordered pizza types based on revenue.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321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 the necessary tables to find the total quantity of each pizza category ordered.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2" t="24537" r="42712" b="44412"/>
          <a:stretch/>
        </p:blipFill>
        <p:spPr>
          <a:xfrm>
            <a:off x="423082" y="1869743"/>
            <a:ext cx="8243246" cy="26749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1" t="43170" r="65797" b="42109"/>
          <a:stretch/>
        </p:blipFill>
        <p:spPr>
          <a:xfrm>
            <a:off x="1665027" y="4735773"/>
            <a:ext cx="5609230" cy="18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6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 the distribution of orders by hour of the day.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1" t="22028" r="50661" b="37324"/>
          <a:stretch/>
        </p:blipFill>
        <p:spPr>
          <a:xfrm>
            <a:off x="1323833" y="1930400"/>
            <a:ext cx="7818331" cy="4456752"/>
          </a:xfrm>
        </p:spPr>
      </p:pic>
    </p:spTree>
    <p:extLst>
      <p:ext uri="{BB962C8B-B14F-4D97-AF65-F5344CB8AC3E}">
        <p14:creationId xmlns:p14="http://schemas.microsoft.com/office/powerpoint/2010/main" val="4075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 relevant tables to find the category-wise distribution of pizzas.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t="30378" r="19783" b="41386"/>
          <a:stretch/>
        </p:blipFill>
        <p:spPr>
          <a:xfrm>
            <a:off x="791570" y="1897039"/>
            <a:ext cx="8647080" cy="2524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0" t="68993" r="71099" b="15320"/>
          <a:stretch/>
        </p:blipFill>
        <p:spPr>
          <a:xfrm>
            <a:off x="1555844" y="3887339"/>
            <a:ext cx="4885899" cy="20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 the orders by date and calculate the average number of pizzas ordered per day.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7" t="22341" r="44123" b="49117"/>
          <a:stretch/>
        </p:blipFill>
        <p:spPr>
          <a:xfrm>
            <a:off x="1241946" y="1930400"/>
            <a:ext cx="8032056" cy="30118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7" t="44135" r="63908" b="47901"/>
          <a:stretch/>
        </p:blipFill>
        <p:spPr>
          <a:xfrm>
            <a:off x="2497542" y="4942218"/>
            <a:ext cx="5977718" cy="154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1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 the top 3 most ordered pizza types based on revenue.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22656" r="40949" b="48489"/>
          <a:stretch/>
        </p:blipFill>
        <p:spPr>
          <a:xfrm>
            <a:off x="1146412" y="1930400"/>
            <a:ext cx="7274257" cy="28684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t="43331" r="65264" b="44904"/>
          <a:stretch/>
        </p:blipFill>
        <p:spPr>
          <a:xfrm>
            <a:off x="1842448" y="4798823"/>
            <a:ext cx="5513695" cy="17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3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77334" y="2546704"/>
            <a:ext cx="1016175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Top-Selling Pizzas: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Determine which pizzas are the most popular by sales volume.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sales by size and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Trends Analysis: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Examine sales trends over time (daily, weekly, monthly).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peak sales periods and seasonal variations.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6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Advanced level:</a:t>
            </a:r>
          </a:p>
          <a:p>
            <a:r>
              <a:rPr lang="en-US" dirty="0" smtClean="0"/>
              <a:t>Calculate the percentage contribution of each pizza type to total revenue.</a:t>
            </a:r>
          </a:p>
          <a:p>
            <a:r>
              <a:rPr lang="en-US" dirty="0" smtClean="0"/>
              <a:t>Analyze the cumulative revenue generated over time.</a:t>
            </a:r>
          </a:p>
          <a:p>
            <a:r>
              <a:rPr lang="en-US" dirty="0" smtClean="0"/>
              <a:t>Determine the top 3 most ordered pizza types based on revenue for each pizza category.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6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Calculate the percentage contribution of each pizza type to total revenue.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2" t="22656" r="43417" b="42216"/>
          <a:stretch/>
        </p:blipFill>
        <p:spPr>
          <a:xfrm>
            <a:off x="677333" y="1610436"/>
            <a:ext cx="8739621" cy="35381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8" t="43652" r="63636" b="43799"/>
          <a:stretch/>
        </p:blipFill>
        <p:spPr>
          <a:xfrm>
            <a:off x="1986808" y="4831308"/>
            <a:ext cx="5977719" cy="20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8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Analyze the cumulative revenue generated over time.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t="43445" r="63365" b="37568"/>
          <a:stretch/>
        </p:blipFill>
        <p:spPr>
          <a:xfrm>
            <a:off x="1187355" y="4831307"/>
            <a:ext cx="6318913" cy="162408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0" t="28931" r="26459" b="42591"/>
          <a:stretch/>
        </p:blipFill>
        <p:spPr>
          <a:xfrm>
            <a:off x="416605" y="1684740"/>
            <a:ext cx="8857397" cy="30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3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 the top  most ordered pizza types based on revenue for each pizza category.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6" t="42722" r="62637" b="37236"/>
          <a:stretch/>
        </p:blipFill>
        <p:spPr>
          <a:xfrm>
            <a:off x="1992574" y="4612943"/>
            <a:ext cx="4995080" cy="19925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0" t="26759" r="13025" b="46935"/>
          <a:stretch/>
        </p:blipFill>
        <p:spPr>
          <a:xfrm>
            <a:off x="677335" y="2088108"/>
            <a:ext cx="8596668" cy="25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4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8" y="232012"/>
            <a:ext cx="8161361" cy="596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0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77334" y="1900373"/>
            <a:ext cx="999183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Purchase Patterns: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repeat purchases and customer loyalty.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customer segments based on purchase history.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and Ingredient Usage: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 ingredient usage based on pizza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recommendations for inventory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Analysis: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total revenue and average order value.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any high-performing or underperforming menu items.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Sources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77334" y="2210396"/>
            <a:ext cx="979890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Transactions: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Order ID, date, time, pizza type, size,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quantity, and price.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Pizza Details: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Pizza types, ingredients, and sizes. </a:t>
            </a:r>
          </a:p>
        </p:txBody>
      </p:sp>
    </p:spTree>
    <p:extLst>
      <p:ext uri="{BB962C8B-B14F-4D97-AF65-F5344CB8AC3E}">
        <p14:creationId xmlns:p14="http://schemas.microsoft.com/office/powerpoint/2010/main" val="421414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Expected Outcomes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77334" y="1930400"/>
            <a:ext cx="949170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A comprehensive report detailing top-selling pizzas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trends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Insights into customer preferences and purchasing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behavior to inform marketing strategies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Recommendations for inventory management based on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ingredient usage analysis.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 smtClean="0"/>
              <a:t>Basic level:</a:t>
            </a:r>
          </a:p>
          <a:p>
            <a:r>
              <a:rPr lang="en-US" sz="2800" dirty="0" smtClean="0"/>
              <a:t>Retrieve the total number of orders placed.</a:t>
            </a:r>
          </a:p>
          <a:p>
            <a:r>
              <a:rPr lang="en-US" sz="2800" dirty="0" smtClean="0"/>
              <a:t>Calculate the total revenue generated from pizza sales.</a:t>
            </a:r>
          </a:p>
          <a:p>
            <a:r>
              <a:rPr lang="en-US" sz="2800" dirty="0" smtClean="0"/>
              <a:t>Identify the highest-priced pizza.</a:t>
            </a:r>
          </a:p>
          <a:p>
            <a:r>
              <a:rPr lang="en-US" sz="2800" dirty="0" smtClean="0"/>
              <a:t>Identify the most common pizza size ordered.</a:t>
            </a:r>
          </a:p>
          <a:p>
            <a:r>
              <a:rPr lang="en-US" sz="2800" dirty="0" smtClean="0"/>
              <a:t>List the top 5 most ordered pizza types along with their quantities.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41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Intermediate level:</a:t>
            </a:r>
          </a:p>
          <a:p>
            <a:r>
              <a:rPr lang="en-US" dirty="0" smtClean="0"/>
              <a:t>Join the necessary tables to find the total quantity of each pizza category ordered.</a:t>
            </a:r>
          </a:p>
          <a:p>
            <a:r>
              <a:rPr lang="en-US" dirty="0" smtClean="0"/>
              <a:t>Determine the distribution of orders by hour of the day.</a:t>
            </a:r>
          </a:p>
          <a:p>
            <a:r>
              <a:rPr lang="en-US" dirty="0" smtClean="0"/>
              <a:t>Join relevant tables to find the category-wise distribution of pizzas.</a:t>
            </a:r>
          </a:p>
          <a:p>
            <a:r>
              <a:rPr lang="en-US" dirty="0" smtClean="0"/>
              <a:t>Group the orders by date and calculate the average number of pizzas ordered per day.</a:t>
            </a:r>
          </a:p>
          <a:p>
            <a:r>
              <a:rPr lang="en-US" dirty="0" smtClean="0"/>
              <a:t>Determine the top 3 most ordered pizza types based on revenue.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1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Advanced level:</a:t>
            </a:r>
          </a:p>
          <a:p>
            <a:r>
              <a:rPr lang="en-US" dirty="0" smtClean="0"/>
              <a:t>Calculate the percentage contribution of each pizza type to total revenue.</a:t>
            </a:r>
          </a:p>
          <a:p>
            <a:r>
              <a:rPr lang="en-US" dirty="0" smtClean="0"/>
              <a:t>Analyze the cumulative revenue generated over time.</a:t>
            </a:r>
          </a:p>
          <a:p>
            <a:r>
              <a:rPr lang="en-US" dirty="0" smtClean="0"/>
              <a:t>Determine the top 3 most ordered pizza types based on revenue for each pizza category.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168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Retrieve the total number of orders placed.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28" y="2072455"/>
            <a:ext cx="4733333" cy="22394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7" t="64407" r="73270" b="26663"/>
          <a:stretch/>
        </p:blipFill>
        <p:spPr>
          <a:xfrm>
            <a:off x="1733265" y="4640239"/>
            <a:ext cx="4326341" cy="20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8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</TotalTime>
  <Words>624</Words>
  <Application>Microsoft Office PowerPoint</Application>
  <PresentationFormat>Widescreen</PresentationFormat>
  <Paragraphs>80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Analyzing Pizza Sales Trends and Customer Preferences</vt:lpstr>
      <vt:lpstr>Objectives</vt:lpstr>
      <vt:lpstr>Objectives</vt:lpstr>
      <vt:lpstr>Data Sources</vt:lpstr>
      <vt:lpstr>Expected Outcomes</vt:lpstr>
      <vt:lpstr>Questions</vt:lpstr>
      <vt:lpstr>Questions</vt:lpstr>
      <vt:lpstr>Questions</vt:lpstr>
      <vt:lpstr>Retrieve the total number of orders placed. </vt:lpstr>
      <vt:lpstr>Calculate the total revenue generated from pizza sales. </vt:lpstr>
      <vt:lpstr>Identify the highest-priced pizza. </vt:lpstr>
      <vt:lpstr>Identify the most common pizza size ordered</vt:lpstr>
      <vt:lpstr>List the top 5 most ordered pizza types along with their quantities</vt:lpstr>
      <vt:lpstr>Questions</vt:lpstr>
      <vt:lpstr>Join the necessary tables to find the total quantity of each pizza category ordered. </vt:lpstr>
      <vt:lpstr>Determine the distribution of orders by hour of the day. </vt:lpstr>
      <vt:lpstr>Join relevant tables to find the category-wise distribution of pizzas. </vt:lpstr>
      <vt:lpstr>Group the orders by date and calculate the average number of pizzas ordered per day. </vt:lpstr>
      <vt:lpstr>Determine the top 3 most ordered pizza types based on revenue. </vt:lpstr>
      <vt:lpstr>Questions</vt:lpstr>
      <vt:lpstr>Calculate the percentage contribution of each pizza type to total revenue. </vt:lpstr>
      <vt:lpstr>Analyze the cumulative revenue generated over time. </vt:lpstr>
      <vt:lpstr>Determine the top  most ordered pizza types based on revenue for each pizza category.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17</cp:revision>
  <dcterms:created xsi:type="dcterms:W3CDTF">2024-06-19T12:42:59Z</dcterms:created>
  <dcterms:modified xsi:type="dcterms:W3CDTF">2024-06-29T16:27:04Z</dcterms:modified>
</cp:coreProperties>
</file>